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</p:sldIdLst>
  <p:sldSz cx="7559675" cy="10691813"/>
  <p:notesSz cx="6858000" cy="9144000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>
        <p:scale>
          <a:sx n="100" d="100"/>
          <a:sy n="100" d="100"/>
        </p:scale>
        <p:origin x="2412" y="-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935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48" indent="0" algn="ctr">
              <a:buNone/>
              <a:defRPr sz="3118"/>
            </a:lvl2pPr>
            <a:lvl3pPr marL="1425495" indent="0" algn="ctr">
              <a:buNone/>
              <a:defRPr sz="2806"/>
            </a:lvl3pPr>
            <a:lvl4pPr marL="2138243" indent="0" algn="ctr">
              <a:buNone/>
              <a:defRPr sz="2494"/>
            </a:lvl4pPr>
            <a:lvl5pPr marL="2850991" indent="0" algn="ctr">
              <a:buNone/>
              <a:defRPr sz="2494"/>
            </a:lvl5pPr>
            <a:lvl6pPr marL="3563739" indent="0" algn="ctr">
              <a:buNone/>
              <a:defRPr sz="2494"/>
            </a:lvl6pPr>
            <a:lvl7pPr marL="4276487" indent="0" algn="ctr">
              <a:buNone/>
              <a:defRPr sz="2494"/>
            </a:lvl7pPr>
            <a:lvl8pPr marL="4989235" indent="0" algn="ctr">
              <a:buNone/>
              <a:defRPr sz="2494"/>
            </a:lvl8pPr>
            <a:lvl9pPr marL="5701982" indent="0" algn="ctr">
              <a:buNone/>
              <a:defRPr sz="249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0"/>
            <a:ext cx="6520220" cy="4447496"/>
          </a:xfrm>
        </p:spPr>
        <p:txBody>
          <a:bodyPr anchor="b"/>
          <a:lstStyle>
            <a:lvl1pPr>
              <a:defRPr sz="935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2"/>
            <a:ext cx="6520220" cy="2338834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1pPr>
            <a:lvl2pPr marL="712748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495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243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0991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73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487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235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1982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1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48" indent="0">
              <a:buNone/>
              <a:defRPr sz="3118" b="1"/>
            </a:lvl2pPr>
            <a:lvl3pPr marL="1425495" indent="0">
              <a:buNone/>
              <a:defRPr sz="2806" b="1"/>
            </a:lvl3pPr>
            <a:lvl4pPr marL="2138243" indent="0">
              <a:buNone/>
              <a:defRPr sz="2494" b="1"/>
            </a:lvl4pPr>
            <a:lvl5pPr marL="2850991" indent="0">
              <a:buNone/>
              <a:defRPr sz="2494" b="1"/>
            </a:lvl5pPr>
            <a:lvl6pPr marL="3563739" indent="0">
              <a:buNone/>
              <a:defRPr sz="2494" b="1"/>
            </a:lvl6pPr>
            <a:lvl7pPr marL="4276487" indent="0">
              <a:buNone/>
              <a:defRPr sz="2494" b="1"/>
            </a:lvl7pPr>
            <a:lvl8pPr marL="4989235" indent="0">
              <a:buNone/>
              <a:defRPr sz="2494" b="1"/>
            </a:lvl8pPr>
            <a:lvl9pPr marL="5701982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6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48" indent="0">
              <a:buNone/>
              <a:defRPr sz="3118" b="1"/>
            </a:lvl2pPr>
            <a:lvl3pPr marL="1425495" indent="0">
              <a:buNone/>
              <a:defRPr sz="2806" b="1"/>
            </a:lvl3pPr>
            <a:lvl4pPr marL="2138243" indent="0">
              <a:buNone/>
              <a:defRPr sz="2494" b="1"/>
            </a:lvl4pPr>
            <a:lvl5pPr marL="2850991" indent="0">
              <a:buNone/>
              <a:defRPr sz="2494" b="1"/>
            </a:lvl5pPr>
            <a:lvl6pPr marL="3563739" indent="0">
              <a:buNone/>
              <a:defRPr sz="2494" b="1"/>
            </a:lvl6pPr>
            <a:lvl7pPr marL="4276487" indent="0">
              <a:buNone/>
              <a:defRPr sz="2494" b="1"/>
            </a:lvl7pPr>
            <a:lvl8pPr marL="4989235" indent="0">
              <a:buNone/>
              <a:defRPr sz="2494" b="1"/>
            </a:lvl8pPr>
            <a:lvl9pPr marL="5701982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9" y="-2273247"/>
            <a:ext cx="6520220" cy="2066590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712788"/>
            <a:ext cx="2438191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4"/>
            <a:ext cx="3827086" cy="7598118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3" y="3207544"/>
            <a:ext cx="2438191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48" indent="0">
              <a:buNone/>
              <a:defRPr sz="2182"/>
            </a:lvl2pPr>
            <a:lvl3pPr marL="1425495" indent="0">
              <a:buNone/>
              <a:defRPr sz="1870"/>
            </a:lvl3pPr>
            <a:lvl4pPr marL="2138243" indent="0">
              <a:buNone/>
              <a:defRPr sz="1559"/>
            </a:lvl4pPr>
            <a:lvl5pPr marL="2850991" indent="0">
              <a:buNone/>
              <a:defRPr sz="1559"/>
            </a:lvl5pPr>
            <a:lvl6pPr marL="3563739" indent="0">
              <a:buNone/>
              <a:defRPr sz="1559"/>
            </a:lvl6pPr>
            <a:lvl7pPr marL="4276487" indent="0">
              <a:buNone/>
              <a:defRPr sz="1559"/>
            </a:lvl7pPr>
            <a:lvl8pPr marL="4989235" indent="0">
              <a:buNone/>
              <a:defRPr sz="1559"/>
            </a:lvl8pPr>
            <a:lvl9pPr marL="5701982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712788"/>
            <a:ext cx="2438191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4"/>
            <a:ext cx="3827086" cy="7598118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48" indent="0">
              <a:buNone/>
              <a:defRPr sz="4365"/>
            </a:lvl2pPr>
            <a:lvl3pPr marL="1425495" indent="0">
              <a:buNone/>
              <a:defRPr sz="3742"/>
            </a:lvl3pPr>
            <a:lvl4pPr marL="2138243" indent="0">
              <a:buNone/>
              <a:defRPr sz="3118"/>
            </a:lvl4pPr>
            <a:lvl5pPr marL="2850991" indent="0">
              <a:buNone/>
              <a:defRPr sz="3118"/>
            </a:lvl5pPr>
            <a:lvl6pPr marL="3563739" indent="0">
              <a:buNone/>
              <a:defRPr sz="3118"/>
            </a:lvl6pPr>
            <a:lvl7pPr marL="4276487" indent="0">
              <a:buNone/>
              <a:defRPr sz="3118"/>
            </a:lvl7pPr>
            <a:lvl8pPr marL="4989235" indent="0">
              <a:buNone/>
              <a:defRPr sz="3118"/>
            </a:lvl8pPr>
            <a:lvl9pPr marL="5701982" indent="0">
              <a:buNone/>
              <a:defRPr sz="311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3" y="3207544"/>
            <a:ext cx="2438191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48" indent="0">
              <a:buNone/>
              <a:defRPr sz="2182"/>
            </a:lvl2pPr>
            <a:lvl3pPr marL="1425495" indent="0">
              <a:buNone/>
              <a:defRPr sz="1870"/>
            </a:lvl3pPr>
            <a:lvl4pPr marL="2138243" indent="0">
              <a:buNone/>
              <a:defRPr sz="1559"/>
            </a:lvl4pPr>
            <a:lvl5pPr marL="2850991" indent="0">
              <a:buNone/>
              <a:defRPr sz="1559"/>
            </a:lvl5pPr>
            <a:lvl6pPr marL="3563739" indent="0">
              <a:buNone/>
              <a:defRPr sz="1559"/>
            </a:lvl6pPr>
            <a:lvl7pPr marL="4276487" indent="0">
              <a:buNone/>
              <a:defRPr sz="1559"/>
            </a:lvl7pPr>
            <a:lvl8pPr marL="4989235" indent="0">
              <a:buNone/>
              <a:defRPr sz="1559"/>
            </a:lvl8pPr>
            <a:lvl9pPr marL="5701982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2" y="569241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7" y="569241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8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909728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28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25495" rtl="0" eaLnBrk="1" latinLnBrk="0" hangingPunct="1">
        <a:lnSpc>
          <a:spcPct val="90000"/>
        </a:lnSpc>
        <a:spcBef>
          <a:spcPct val="0"/>
        </a:spcBef>
        <a:buNone/>
        <a:defRPr sz="6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74" indent="-356374" algn="l" defTabSz="1425495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22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869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617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366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113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2861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609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356" indent="-356374" algn="l" defTabSz="1425495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48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495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243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0991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739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487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235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1982" algn="l" defTabSz="1425495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awa.org.nz/explore-data/river-quality/" TargetMode="External"/><Relationship Id="rId4" Type="http://schemas.openxmlformats.org/officeDocument/2006/relationships/hyperlink" Target="healthywaterways.nz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8947868-0BA1-1695-4E50-D35F058B9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49" y="0"/>
            <a:ext cx="7557526" cy="10694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318E3B-5209-27B8-78AE-9CB3C0766C3D}"/>
              </a:ext>
            </a:extLst>
          </p:cNvPr>
          <p:cNvSpPr txBox="1"/>
          <p:nvPr/>
        </p:nvSpPr>
        <p:spPr>
          <a:xfrm>
            <a:off x="74455" y="1194916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5263E-1622-F513-804E-6C84F09B814A}"/>
              </a:ext>
            </a:extLst>
          </p:cNvPr>
          <p:cNvSpPr txBox="1"/>
          <p:nvPr/>
        </p:nvSpPr>
        <p:spPr>
          <a:xfrm>
            <a:off x="74454" y="2457048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95AF60-F2FD-E076-8717-146B918BC4B7}"/>
              </a:ext>
            </a:extLst>
          </p:cNvPr>
          <p:cNvSpPr txBox="1"/>
          <p:nvPr/>
        </p:nvSpPr>
        <p:spPr>
          <a:xfrm>
            <a:off x="55403" y="3488348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A1EF8B-FBB9-FC57-161E-C0A6A06ACF22}"/>
              </a:ext>
            </a:extLst>
          </p:cNvPr>
          <p:cNvSpPr txBox="1"/>
          <p:nvPr/>
        </p:nvSpPr>
        <p:spPr>
          <a:xfrm>
            <a:off x="55404" y="4807630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AC0A3-4BD2-51EB-75E0-BE01AFD915FB}"/>
              </a:ext>
            </a:extLst>
          </p:cNvPr>
          <p:cNvSpPr txBox="1"/>
          <p:nvPr/>
        </p:nvSpPr>
        <p:spPr>
          <a:xfrm>
            <a:off x="74454" y="6201127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DD25CE-B99E-2F4B-9CF9-8C1FF651621F}"/>
              </a:ext>
            </a:extLst>
          </p:cNvPr>
          <p:cNvSpPr txBox="1"/>
          <p:nvPr/>
        </p:nvSpPr>
        <p:spPr>
          <a:xfrm>
            <a:off x="64929" y="8119349"/>
            <a:ext cx="310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8ABCE-F17F-1171-5964-CB532B4C2F3A}"/>
              </a:ext>
            </a:extLst>
          </p:cNvPr>
          <p:cNvSpPr txBox="1"/>
          <p:nvPr/>
        </p:nvSpPr>
        <p:spPr>
          <a:xfrm>
            <a:off x="4932204" y="1425747"/>
            <a:ext cx="2449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49A835-4082-836C-ED39-CF367203B27A}"/>
              </a:ext>
            </a:extLst>
          </p:cNvPr>
          <p:cNvSpPr txBox="1"/>
          <p:nvPr/>
        </p:nvSpPr>
        <p:spPr>
          <a:xfrm>
            <a:off x="4932204" y="3806997"/>
            <a:ext cx="12495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91DF7-A9D6-1A0F-A166-4D9B4F54C031}"/>
              </a:ext>
            </a:extLst>
          </p:cNvPr>
          <p:cNvSpPr txBox="1"/>
          <p:nvPr/>
        </p:nvSpPr>
        <p:spPr>
          <a:xfrm>
            <a:off x="4926567" y="4516645"/>
            <a:ext cx="12495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9D08AB-8553-626B-7909-6702EAABCCE1}"/>
              </a:ext>
            </a:extLst>
          </p:cNvPr>
          <p:cNvSpPr txBox="1"/>
          <p:nvPr/>
        </p:nvSpPr>
        <p:spPr>
          <a:xfrm>
            <a:off x="4926567" y="5166726"/>
            <a:ext cx="12495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2094D8-331D-1704-C86B-909179FBCFD1}"/>
              </a:ext>
            </a:extLst>
          </p:cNvPr>
          <p:cNvSpPr txBox="1"/>
          <p:nvPr/>
        </p:nvSpPr>
        <p:spPr>
          <a:xfrm>
            <a:off x="4926567" y="5816807"/>
            <a:ext cx="12495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486AA2-C7B2-B086-7B66-04599EFF2103}"/>
              </a:ext>
            </a:extLst>
          </p:cNvPr>
          <p:cNvSpPr txBox="1"/>
          <p:nvPr/>
        </p:nvSpPr>
        <p:spPr>
          <a:xfrm>
            <a:off x="5172786" y="7995650"/>
            <a:ext cx="22090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(Write here…)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C9FAB-82BA-9030-70B1-FD3C6AEBB2C7}"/>
              </a:ext>
            </a:extLst>
          </p:cNvPr>
          <p:cNvSpPr/>
          <p:nvPr/>
        </p:nvSpPr>
        <p:spPr>
          <a:xfrm rot="272270">
            <a:off x="6247922" y="3914200"/>
            <a:ext cx="1169233" cy="22485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AC1BF6-88EE-2DB7-6D57-C2A02367A4A6}"/>
              </a:ext>
            </a:extLst>
          </p:cNvPr>
          <p:cNvSpPr txBox="1"/>
          <p:nvPr/>
        </p:nvSpPr>
        <p:spPr>
          <a:xfrm>
            <a:off x="6248400" y="4901990"/>
            <a:ext cx="11620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Your map here</a:t>
            </a:r>
          </a:p>
        </p:txBody>
      </p:sp>
      <p:pic>
        <p:nvPicPr>
          <p:cNvPr id="18" name="Picture 17" descr="A picture containing text, picture frame&#10;&#10;Description automatically generated">
            <a:extLst>
              <a:ext uri="{FF2B5EF4-FFF2-40B4-BE49-F238E27FC236}">
                <a16:creationId xmlns:a16="http://schemas.microsoft.com/office/drawing/2014/main" id="{C3B6EA45-45EC-194D-C319-086BD421E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889" y="7929970"/>
            <a:ext cx="2657861" cy="18958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FA54221-D96C-A604-0BED-E55D173F090F}"/>
              </a:ext>
            </a:extLst>
          </p:cNvPr>
          <p:cNvSpPr txBox="1"/>
          <p:nvPr/>
        </p:nvSpPr>
        <p:spPr>
          <a:xfrm>
            <a:off x="5125161" y="6431959"/>
            <a:ext cx="22567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NZ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your info:</a:t>
            </a:r>
          </a:p>
          <a:p>
            <a:pPr>
              <a:spcAft>
                <a:spcPts val="600"/>
              </a:spcAft>
            </a:pPr>
            <a:r>
              <a:rPr lang="en-NZ" sz="800" dirty="0">
                <a:latin typeface="Arial" panose="020B0604020202020204" pitchFamily="34" charset="0"/>
                <a:cs typeface="Arial" panose="020B0604020202020204" pitchFamily="34" charset="0"/>
                <a:hlinkClick r:id="rId4" action="ppaction://hlinkfile"/>
              </a:rPr>
              <a:t>healthywaterways.nz</a:t>
            </a:r>
            <a:endParaRPr lang="en-N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NZ" sz="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lawa.org.nz/explore-data/river-quality</a:t>
            </a:r>
            <a:endParaRPr lang="en-N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2461D4-A846-8941-6E83-4CB87F22A027}"/>
              </a:ext>
            </a:extLst>
          </p:cNvPr>
          <p:cNvSpPr txBox="1"/>
          <p:nvPr/>
        </p:nvSpPr>
        <p:spPr>
          <a:xfrm>
            <a:off x="2611274" y="8868098"/>
            <a:ext cx="22090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900" dirty="0">
                <a:latin typeface="Arial" panose="020B0604020202020204" pitchFamily="34" charset="0"/>
                <a:cs typeface="Arial" panose="020B0604020202020204" pitchFamily="34" charset="0"/>
              </a:rPr>
              <a:t>Group photo</a:t>
            </a:r>
          </a:p>
        </p:txBody>
      </p:sp>
    </p:spTree>
    <p:extLst>
      <p:ext uri="{BB962C8B-B14F-4D97-AF65-F5344CB8AC3E}">
        <p14:creationId xmlns:p14="http://schemas.microsoft.com/office/powerpoint/2010/main" val="106228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1E5A823B-CA0B-13D0-542A-2C2F56BFF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0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2E9CB8"/>
      </a:accent2>
      <a:accent3>
        <a:srgbClr val="E97132"/>
      </a:accent3>
      <a:accent4>
        <a:srgbClr val="196B24"/>
      </a:accent4>
      <a:accent5>
        <a:srgbClr val="4EA72E"/>
      </a:accent5>
      <a:accent6>
        <a:srgbClr val="C80724"/>
      </a:accent6>
      <a:hlink>
        <a:srgbClr val="518B9B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69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Revell</dc:creator>
  <cp:lastModifiedBy>Shareen Hudson</cp:lastModifiedBy>
  <cp:revision>11</cp:revision>
  <dcterms:created xsi:type="dcterms:W3CDTF">2023-03-07T22:30:40Z</dcterms:created>
  <dcterms:modified xsi:type="dcterms:W3CDTF">2023-03-13T22:31:13Z</dcterms:modified>
</cp:coreProperties>
</file>